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5" r:id="rId4"/>
    <p:sldId id="267" r:id="rId5"/>
    <p:sldId id="266" r:id="rId6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BFE47-4405-584B-AE15-9655273DDD8F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2FC277-95E1-744E-8404-B3BCE426E21C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92579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manual.robotis.com/docs/en/dxl/x/xl330-m288/#control-table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3"/>
              </a:rPr>
              <a:t>The model info:</a:t>
            </a:r>
          </a:p>
          <a:p>
            <a:r>
              <a:rPr lang="en-US" sz="18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3"/>
              </a:rPr>
              <a:t>https://emanual.robotis.com/docs/en/dxl/x/xl330-m288/#control-table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Powerhub</a:t>
            </a:r>
            <a:r>
              <a:rPr lang="en-US" dirty="0"/>
              <a:t> info</a:t>
            </a:r>
          </a:p>
          <a:p>
            <a:r>
              <a:rPr lang="en-US" dirty="0"/>
              <a:t>https://</a:t>
            </a:r>
            <a:r>
              <a:rPr lang="en-US" dirty="0" err="1"/>
              <a:t>emanual.robotis.com</a:t>
            </a:r>
            <a:r>
              <a:rPr lang="en-US" dirty="0"/>
              <a:t>/docs/</a:t>
            </a:r>
            <a:r>
              <a:rPr lang="en-US" dirty="0" err="1"/>
              <a:t>en</a:t>
            </a:r>
            <a:r>
              <a:rPr lang="en-US" dirty="0"/>
              <a:t>/parts/interface/u2d2_power_hub/</a:t>
            </a:r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70AE8-3464-974B-BD5A-12A2C3983E8D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417114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D141D-9D79-80F8-0CD2-8A73D17557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E7159-65D8-FD17-AC42-9ABB1ADE0F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63542-C042-D177-7494-C2CC48C29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2168E-834F-2468-0C38-E6409A014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E4F76-33B3-D70F-3B51-44E4E7607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328466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BCAD-793F-8DEB-95B3-D114F0B5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F1E14B-D600-7E20-095F-48DAE99393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CE383-936F-E6F3-57D7-73B1A938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2D94D-4BDA-E2DF-F521-6C083F3ED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737F8-5F78-D6F0-EB87-F8F9340BD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5986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AD64A2-ADE8-F928-DE9A-F4974F207F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C60D28-8234-ADED-0D2F-1A7318139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1FB2B-E1B1-6D59-6A5E-5A69E839B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F325C-23F0-C532-09C5-A18934E5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53836-CDC7-2F5F-D3FE-C9F0AA99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5028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1A77-026F-D832-4577-020BFBA2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C176-D97C-FB5B-4AA5-3E0C6A107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3AF9E-862A-7F7E-4FF7-84292C0D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ACB25-86E5-97D3-636B-42EFF33FD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F9A71-7092-29C2-7D99-107C7750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59743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3DDB5-4FDF-B352-D6E7-35C90D95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0FA33-C570-D210-E49D-74978FB93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CD146-9404-92C2-C2F2-098AC9B6A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6A722-CE1F-57FD-DC94-EBA5A430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D6B1D-7762-6E71-2B92-F85EDB12E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67565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41BA9-1C60-AA12-134D-7B983E565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3306-8424-7FB4-1073-87883EC05E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B48E0-9FC8-4125-DE9B-25253CD407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4F180-4E64-F22D-FFD0-A65FE5C75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6A7DA-3436-2CBC-1086-FFE7E9C6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5EF35-4774-A0F9-9F00-6F3D35716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83307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A539D-A945-E141-7B76-19F6D1FC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EF623-D625-002F-D1FD-785523E5D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191FF2-1E06-AA02-39AB-DBA0E3FEE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97A11B-E8F2-8247-0966-E756851DB9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AFAF29-66F7-7AB0-56AA-2734558A55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56259C-8FB8-E224-6A07-E117E3C1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BAFBCE-613B-E479-ECD6-E9F805ECB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8848F8-428A-9B81-4E89-B82EEF328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68335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C3EB-26EF-2D4C-A999-8C1E3061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2D4D41-51C4-890F-809E-AD62FAD5B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4C8E50-7A35-8B36-68A3-03EFA5747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7C6CE4-E241-9677-E144-8BC666C74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56618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CBD1AE-6DC7-9880-4EBC-0955B530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4789A8-38C6-5E55-D0A0-02EE5BCE3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1907B-7460-7CBF-E427-2C80A6C19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31304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9726B-227E-432B-853E-BEFA8E2BD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F6AB1-96CB-FDFD-9F3F-73D6163CE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4237-F2CE-7E9E-A422-ED9CCC761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132F7-9EFC-F9E7-B736-86C99614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D5146-4258-ADA5-3CBE-0FD02475C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AFE1D-4031-469F-B4BF-00AD38EF7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9325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D528E-0875-4CAC-5F1C-146040432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391F1F-CAEE-CFBB-9180-B9859AB1B3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D6C0D4-B3A3-951E-350B-5A4F5EFCB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78537A-60D9-1071-0802-C2C1C8D2C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D1CD7-D306-FA36-24F9-CE372D0F3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56362-F60A-D2E5-67A6-06FF7F5B9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65472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B9893-C2FC-F892-6704-9EA25E1B2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5E0A0-9A71-2410-AEB0-5D86E6DCF0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23252-DCEA-D2EF-6C8C-78E4BCA6D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93218-1F42-0A47-8319-26CFA2DD9BB7}" type="datetimeFigureOut">
              <a:rPr lang="en-JP" smtClean="0"/>
              <a:t>2023/10/23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69D2D-B05F-7BEB-7297-E346E804FD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C2015-E8B7-070F-F92D-9494714C1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82906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hyperlink" Target="https://emanual.robotis.com/docs/en/parts/interface/u2d2_power_hub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manual.robotis.com/docs/en/parts/interface/u2d2/" TargetMode="External"/><Relationship Id="rId5" Type="http://schemas.openxmlformats.org/officeDocument/2006/relationships/hyperlink" Target="https://emanual.robotis.com/docs/en/dxl/x/xl330-m288/" TargetMode="Externa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manual.robotis.com/docs/en/software/dynamixel/dynamixel_sdk/download/#repositor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manual.robotis.com/docs/en/dxl/x/xl330-m288/#control-table-description" TargetMode="External"/><Relationship Id="rId2" Type="http://schemas.openxmlformats.org/officeDocument/2006/relationships/hyperlink" Target="https://emanual.robotis.com/docs/en/software/dynamixel/dynamixel_wizard2/#software-installa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manual.robotis.com/docs/en/software/dynamixel/dynamixel_sdk/sample_code/python_read_write_protocol_2_0/#python-read-write-protocol-20" TargetMode="External"/><Relationship Id="rId2" Type="http://schemas.openxmlformats.org/officeDocument/2006/relationships/hyperlink" Target="https://emanual.robotis.com/docs/en/dxl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133E-6CE1-A84C-3DAE-D120D4113B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JP"/>
              <a:t>24 Oct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198BA9-4AB8-25D8-55EB-8137FD0BBF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2249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79651-DB15-3F0E-A3C6-4C80D40FB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Dynamixel hardware setup</a:t>
            </a:r>
          </a:p>
        </p:txBody>
      </p:sp>
      <p:pic>
        <p:nvPicPr>
          <p:cNvPr id="5" name="Content Placeholder 4" descr="A diagram of a device&#10;&#10;Description automatically generated">
            <a:extLst>
              <a:ext uri="{FF2B5EF4-FFF2-40B4-BE49-F238E27FC236}">
                <a16:creationId xmlns:a16="http://schemas.microsoft.com/office/drawing/2014/main" id="{3A909DDF-F243-6B61-EF39-CDC4E690D4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9719" y="4941886"/>
            <a:ext cx="2397745" cy="1415602"/>
          </a:xfrm>
        </p:spPr>
      </p:pic>
      <p:pic>
        <p:nvPicPr>
          <p:cNvPr id="4" name="Picture 3" descr="A computer with wires connected to it&#10;&#10;Description automatically generated">
            <a:extLst>
              <a:ext uri="{FF2B5EF4-FFF2-40B4-BE49-F238E27FC236}">
                <a16:creationId xmlns:a16="http://schemas.microsoft.com/office/drawing/2014/main" id="{1B195F5F-AC27-7488-A18B-CE428B6184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405" t="19777" r="9045" b="19127"/>
          <a:stretch/>
        </p:blipFill>
        <p:spPr>
          <a:xfrm>
            <a:off x="6016622" y="3112604"/>
            <a:ext cx="4993288" cy="3069211"/>
          </a:xfrm>
          <a:prstGeom prst="rect">
            <a:avLst/>
          </a:prstGeom>
        </p:spPr>
      </p:pic>
      <p:sp>
        <p:nvSpPr>
          <p:cNvPr id="6" name="Down Arrow 5">
            <a:extLst>
              <a:ext uri="{FF2B5EF4-FFF2-40B4-BE49-F238E27FC236}">
                <a16:creationId xmlns:a16="http://schemas.microsoft.com/office/drawing/2014/main" id="{2A68701B-F67E-E5BA-6B6E-7EB65ADC0852}"/>
              </a:ext>
            </a:extLst>
          </p:cNvPr>
          <p:cNvSpPr/>
          <p:nvPr/>
        </p:nvSpPr>
        <p:spPr>
          <a:xfrm rot="5400000">
            <a:off x="4718312" y="3957993"/>
            <a:ext cx="215893" cy="36106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29071B-C403-5E2C-9143-B99802C439CD}"/>
              </a:ext>
            </a:extLst>
          </p:cNvPr>
          <p:cNvSpPr txBox="1"/>
          <p:nvPr/>
        </p:nvSpPr>
        <p:spPr>
          <a:xfrm>
            <a:off x="379547" y="4071653"/>
            <a:ext cx="2910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X</a:t>
            </a:r>
            <a:r>
              <a:rPr lang="en-JP" dirty="0">
                <a:hlinkClick r:id="rId5"/>
              </a:rPr>
              <a:t>L330-M288</a:t>
            </a:r>
            <a:endParaRPr lang="en-JP" dirty="0"/>
          </a:p>
          <a:p>
            <a:r>
              <a:rPr lang="en-JP" dirty="0"/>
              <a:t>(Dynamixel Protocol 2.0)</a:t>
            </a:r>
          </a:p>
          <a:p>
            <a:r>
              <a:rPr lang="en-JP" dirty="0"/>
              <a:t>Input: 5.0 V recommended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873C0AFF-4173-DC5F-4AC2-D7266895E14C}"/>
              </a:ext>
            </a:extLst>
          </p:cNvPr>
          <p:cNvSpPr/>
          <p:nvPr/>
        </p:nvSpPr>
        <p:spPr>
          <a:xfrm>
            <a:off x="8591910" y="2483554"/>
            <a:ext cx="274422" cy="10786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233CC3-F364-C738-EFC9-E8B62556D086}"/>
              </a:ext>
            </a:extLst>
          </p:cNvPr>
          <p:cNvSpPr txBox="1"/>
          <p:nvPr/>
        </p:nvSpPr>
        <p:spPr>
          <a:xfrm>
            <a:off x="8433434" y="1560224"/>
            <a:ext cx="4278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hlinkClick r:id="rId6"/>
              </a:rPr>
              <a:t>U2D2</a:t>
            </a:r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USB-DYNAMIXEL signal converter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Driver available for Windows/Linux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7D8608-4DB2-D2B2-0D5E-2B8444870ECC}"/>
              </a:ext>
            </a:extLst>
          </p:cNvPr>
          <p:cNvSpPr txBox="1"/>
          <p:nvPr/>
        </p:nvSpPr>
        <p:spPr>
          <a:xfrm>
            <a:off x="982952" y="1531828"/>
            <a:ext cx="36106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600" dirty="0">
                <a:hlinkClick r:id="rId7"/>
              </a:rPr>
              <a:t>U2D2 PHB set</a:t>
            </a:r>
            <a:endParaRPr lang="en-JP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</a:t>
            </a:r>
            <a:r>
              <a:rPr lang="en-JP" sz="1600" dirty="0"/>
              <a:t>perating voltage: 3.5 V ~ 24.0 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1600" dirty="0"/>
              <a:t>Maximum current: 10.0 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1600" dirty="0"/>
              <a:t>TTL/RS485-based DYNAMIXEL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051F4D-B434-D929-2465-697C9A623D82}"/>
              </a:ext>
            </a:extLst>
          </p:cNvPr>
          <p:cNvSpPr txBox="1"/>
          <p:nvPr/>
        </p:nvSpPr>
        <p:spPr>
          <a:xfrm>
            <a:off x="3473875" y="3265428"/>
            <a:ext cx="2849709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sz="1600" b="1" dirty="0"/>
              <a:t>DC power supply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1600" dirty="0"/>
              <a:t>AC adaptor or any type of connection for powering DYNAMIXEL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1600" dirty="0"/>
              <a:t>Voltage must match the requirement of your model</a:t>
            </a:r>
          </a:p>
        </p:txBody>
      </p:sp>
      <p:pic>
        <p:nvPicPr>
          <p:cNvPr id="14" name="Picture 13" descr="A blue circuit board with red lines&#10;&#10;Description automatically generated">
            <a:extLst>
              <a:ext uri="{FF2B5EF4-FFF2-40B4-BE49-F238E27FC236}">
                <a16:creationId xmlns:a16="http://schemas.microsoft.com/office/drawing/2014/main" id="{BE6E5F43-C3EA-CED7-0286-9849E4E89A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46618" y="1536308"/>
            <a:ext cx="2087759" cy="116809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E60A70-9E9F-A00D-75B6-D75ACB6068A2}"/>
              </a:ext>
            </a:extLst>
          </p:cNvPr>
          <p:cNvSpPr txBox="1"/>
          <p:nvPr/>
        </p:nvSpPr>
        <p:spPr>
          <a:xfrm>
            <a:off x="2148568" y="5946869"/>
            <a:ext cx="40858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600" dirty="0"/>
              <a:t>↑Another option is directly supply power here</a:t>
            </a:r>
          </a:p>
          <a:p>
            <a:r>
              <a:rPr lang="en-JP" sz="1600" dirty="0"/>
              <a:t>    (Without using the PHB Set)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235344BC-2F8F-6B81-85F4-2FA234FD085F}"/>
              </a:ext>
            </a:extLst>
          </p:cNvPr>
          <p:cNvSpPr/>
          <p:nvPr/>
        </p:nvSpPr>
        <p:spPr>
          <a:xfrm rot="17583412">
            <a:off x="6502068" y="1920822"/>
            <a:ext cx="259024" cy="24744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482682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7294-B73C-F917-2023-4144B6B07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Download SDK (library)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CE4D5-E1F8-30A6-735F-25445D3D8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JP" dirty="0">
                <a:hlinkClick r:id="rId2"/>
              </a:rPr>
              <a:t>Download here </a:t>
            </a:r>
            <a:endParaRPr lang="en-JP" dirty="0"/>
          </a:p>
          <a:p>
            <a:r>
              <a:rPr lang="en-JP" dirty="0"/>
              <a:t>DYNAMIXEL SDK 3.7.31.zip for ROS1, </a:t>
            </a:r>
            <a:r>
              <a:rPr lang="en-US" dirty="0"/>
              <a:t>Python, C, C++, C#, MATLAB, LabView, Java</a:t>
            </a:r>
          </a:p>
          <a:p>
            <a:r>
              <a:rPr lang="en-JP" dirty="0"/>
              <a:t>DYNAMIXEL SDK 3.7.30.zip for </a:t>
            </a:r>
            <a:r>
              <a:rPr lang="en-US" dirty="0"/>
              <a:t>ROS2</a:t>
            </a:r>
          </a:p>
          <a:p>
            <a:r>
              <a:rPr lang="en-US" dirty="0"/>
              <a:t>ROS library (C++ library and Python module)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JP" sz="2000" dirty="0"/>
              <a:t>DYNAMIXEL SDK 3.7.31: </a:t>
            </a:r>
            <a:r>
              <a:rPr lang="en-US" sz="2000" dirty="0"/>
              <a:t>Because all languages are included, import the language specific </a:t>
            </a:r>
            <a:r>
              <a:rPr lang="en-US" sz="2000" dirty="0" err="1"/>
              <a:t>dynamixel_sdk</a:t>
            </a:r>
            <a:r>
              <a:rPr lang="en-US" sz="2000" dirty="0"/>
              <a:t>  (import python/</a:t>
            </a:r>
            <a:r>
              <a:rPr lang="en-US" sz="2000" dirty="0" err="1"/>
              <a:t>src</a:t>
            </a:r>
            <a:r>
              <a:rPr lang="en-US" sz="2000" dirty="0"/>
              <a:t>/</a:t>
            </a:r>
            <a:r>
              <a:rPr lang="en-US" sz="2000" dirty="0" err="1"/>
              <a:t>dynamixel_sdk</a:t>
            </a:r>
            <a:r>
              <a:rPr lang="en-US" sz="2000" dirty="0"/>
              <a:t> directory if using python)</a:t>
            </a:r>
          </a:p>
        </p:txBody>
      </p:sp>
    </p:spTree>
    <p:extLst>
      <p:ext uri="{BB962C8B-B14F-4D97-AF65-F5344CB8AC3E}">
        <p14:creationId xmlns:p14="http://schemas.microsoft.com/office/powerpoint/2010/main" val="2415091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7965E-2964-7FDE-AD53-3E673A586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Convinient software: Wizard 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ED2A6-982A-5FD3-214D-0451C7ACF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7582" cy="4351338"/>
          </a:xfrm>
        </p:spPr>
        <p:txBody>
          <a:bodyPr/>
          <a:lstStyle/>
          <a:p>
            <a:r>
              <a:rPr lang="en-JP" dirty="0"/>
              <a:t>Install </a:t>
            </a:r>
            <a:r>
              <a:rPr lang="en-JP" dirty="0">
                <a:hlinkClick r:id="rId2"/>
              </a:rPr>
              <a:t>here</a:t>
            </a:r>
            <a:endParaRPr lang="en-JP" dirty="0"/>
          </a:p>
          <a:p>
            <a:endParaRPr lang="en-JP" dirty="0"/>
          </a:p>
          <a:p>
            <a:pPr marL="514350" indent="-514350">
              <a:buAutoNum type="arabicPeriod"/>
            </a:pPr>
            <a:r>
              <a:rPr lang="en-US" dirty="0"/>
              <a:t>In</a:t>
            </a:r>
            <a:r>
              <a:rPr lang="en-JP" dirty="0"/>
              <a:t> options, select scan range.</a:t>
            </a:r>
          </a:p>
          <a:p>
            <a:pPr marL="514350" indent="-514350">
              <a:buAutoNum type="arabicPeriod"/>
            </a:pPr>
            <a:r>
              <a:rPr lang="en-JP" dirty="0"/>
              <a:t>Click Scan to find connected device.</a:t>
            </a:r>
          </a:p>
          <a:p>
            <a:pPr marL="514350" indent="-514350">
              <a:buAutoNum type="arabicPeriod"/>
            </a:pPr>
            <a:r>
              <a:rPr lang="en-JP" dirty="0"/>
              <a:t>Read information from “control table”. Check details on dynamixel model page (</a:t>
            </a:r>
            <a:r>
              <a:rPr lang="en-JP" dirty="0">
                <a:hlinkClick r:id="rId3"/>
              </a:rPr>
              <a:t>XL330-M288-T</a:t>
            </a:r>
            <a:r>
              <a:rPr lang="en-JP" dirty="0"/>
              <a:t>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C96978B-FAA8-166C-E0E4-134B936E9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6672" y="1690688"/>
            <a:ext cx="6130636" cy="424284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0A8A853-FA97-49D4-7A9A-46949DD9F7B8}"/>
              </a:ext>
            </a:extLst>
          </p:cNvPr>
          <p:cNvSpPr/>
          <p:nvPr/>
        </p:nvSpPr>
        <p:spPr>
          <a:xfrm>
            <a:off x="7526481" y="2408021"/>
            <a:ext cx="2951018" cy="3186545"/>
          </a:xfrm>
          <a:prstGeom prst="roundRect">
            <a:avLst/>
          </a:prstGeom>
          <a:noFill/>
          <a:ln w="730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JP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6EFFA7-CBA8-F311-82A4-D67F9DB1AA52}"/>
              </a:ext>
            </a:extLst>
          </p:cNvPr>
          <p:cNvSpPr txBox="1"/>
          <p:nvPr/>
        </p:nvSpPr>
        <p:spPr>
          <a:xfrm>
            <a:off x="8160328" y="5850234"/>
            <a:ext cx="2050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C</a:t>
            </a:r>
            <a:r>
              <a:rPr lang="en-JP" sz="2400" b="1" dirty="0">
                <a:solidFill>
                  <a:schemeClr val="accent2"/>
                </a:solidFill>
              </a:rPr>
              <a:t>ontrol table</a:t>
            </a:r>
          </a:p>
        </p:txBody>
      </p:sp>
    </p:spTree>
    <p:extLst>
      <p:ext uri="{BB962C8B-B14F-4D97-AF65-F5344CB8AC3E}">
        <p14:creationId xmlns:p14="http://schemas.microsoft.com/office/powerpoint/2010/main" val="4109722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A582A-CBCD-0664-211D-A87186F58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Test the Dynamixel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AC366-B027-E882-A7A5-F26AA936A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6653"/>
          </a:xfrm>
        </p:spPr>
        <p:txBody>
          <a:bodyPr>
            <a:normAutofit/>
          </a:bodyPr>
          <a:lstStyle/>
          <a:p>
            <a:r>
              <a:rPr lang="en-US" sz="2000" dirty="0"/>
              <a:t>Test c</a:t>
            </a:r>
            <a:r>
              <a:rPr lang="en-JP" sz="2000" dirty="0"/>
              <a:t>odes available in Dynamixel SDK. (in DynamixelSDK-3.7.31/python/tests/</a:t>
            </a:r>
            <a:r>
              <a:rPr lang="en-US" sz="2000" dirty="0"/>
              <a:t> protocol*</a:t>
            </a:r>
            <a:r>
              <a:rPr lang="en-JP" sz="2000" dirty="0"/>
              <a:t>)</a:t>
            </a:r>
          </a:p>
          <a:p>
            <a:pPr lvl="1"/>
            <a:r>
              <a:rPr lang="en-JP" sz="1800" dirty="0"/>
              <a:t>Check your dynamixel model’s protocol on </a:t>
            </a:r>
            <a:r>
              <a:rPr lang="en-JP" sz="1800" dirty="0">
                <a:hlinkClick r:id="rId2"/>
              </a:rPr>
              <a:t>ROBOTIS e-Manual website</a:t>
            </a:r>
            <a:r>
              <a:rPr lang="en-JP" sz="1800" dirty="0"/>
              <a:t>.</a:t>
            </a:r>
          </a:p>
          <a:p>
            <a:endParaRPr lang="en-JP" sz="2000" dirty="0"/>
          </a:p>
          <a:p>
            <a:pPr marL="0" indent="0">
              <a:buNone/>
            </a:pPr>
            <a:r>
              <a:rPr lang="en-JP" sz="2000" dirty="0"/>
              <a:t>1. </a:t>
            </a:r>
            <a:r>
              <a:rPr lang="en-US" sz="2000" dirty="0"/>
              <a:t>I</a:t>
            </a:r>
            <a:r>
              <a:rPr lang="en-JP" sz="2000" dirty="0"/>
              <a:t>mport dynamixel_sdk from the appropriate source</a:t>
            </a:r>
          </a:p>
          <a:p>
            <a:pPr marL="0" indent="0">
              <a:buNone/>
            </a:pPr>
            <a:endParaRPr lang="en-JP" sz="2000" dirty="0"/>
          </a:p>
          <a:p>
            <a:pPr marL="0" indent="0">
              <a:buNone/>
            </a:pPr>
            <a:r>
              <a:rPr lang="en-JP" sz="2000" dirty="0"/>
              <a:t>2. Check all information matches your Dynamixel model.</a:t>
            </a:r>
            <a:br>
              <a:rPr lang="en-JP" sz="2000" dirty="0"/>
            </a:br>
            <a:r>
              <a:rPr lang="en-JP" sz="2000" dirty="0"/>
              <a:t>    Check which port is used by Dynamixel and change the DEVICENAME.</a:t>
            </a:r>
          </a:p>
          <a:p>
            <a:pPr lvl="1"/>
            <a:r>
              <a:rPr lang="en-US" sz="1800" dirty="0"/>
              <a:t>On mac, use: l</a:t>
            </a:r>
            <a:r>
              <a:rPr lang="en-JP" sz="1800" dirty="0"/>
              <a:t>s /dev/tty* to check connections. Easiest: plug in and out to see which is the Dynamixel connection.</a:t>
            </a:r>
          </a:p>
          <a:p>
            <a:endParaRPr lang="en-JP" sz="2000" dirty="0"/>
          </a:p>
          <a:p>
            <a:endParaRPr lang="en-JP" sz="2000" dirty="0"/>
          </a:p>
          <a:p>
            <a:pPr marL="0" indent="0">
              <a:buNone/>
            </a:pPr>
            <a:r>
              <a:rPr lang="en-JP" sz="2000" dirty="0"/>
              <a:t>3. Run the code! </a:t>
            </a:r>
            <a:r>
              <a:rPr lang="en-US" sz="2000" dirty="0">
                <a:hlinkClick r:id="rId3"/>
              </a:rPr>
              <a:t>S</a:t>
            </a:r>
            <a:r>
              <a:rPr lang="en-JP" sz="2000" dirty="0">
                <a:hlinkClick r:id="rId3"/>
              </a:rPr>
              <a:t>ample code explaination here</a:t>
            </a:r>
            <a:endParaRPr lang="en-JP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7C994C-67E7-8EF9-62C1-958533ACE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403" y="3330550"/>
            <a:ext cx="5616948" cy="4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B4AEB8-80B6-4CBF-C72F-48290900A1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6403" y="4978264"/>
            <a:ext cx="7198613" cy="791268"/>
          </a:xfrm>
          <a:prstGeom prst="rect">
            <a:avLst/>
          </a:prstGeom>
        </p:spPr>
      </p:pic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9C05C6F-2534-57D0-7081-68C70DE15C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7650" y="2492976"/>
            <a:ext cx="3154350" cy="1492834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CD09BE34-0EA8-2956-471C-2C6DAB549245}"/>
              </a:ext>
            </a:extLst>
          </p:cNvPr>
          <p:cNvSpPr/>
          <p:nvPr/>
        </p:nvSpPr>
        <p:spPr>
          <a:xfrm rot="20466984">
            <a:off x="6721505" y="3405918"/>
            <a:ext cx="2351006" cy="1755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55717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1143</TotalTime>
  <Words>357</Words>
  <Application>Microsoft Macintosh PowerPoint</Application>
  <PresentationFormat>Widescreen</PresentationFormat>
  <Paragraphs>49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24 Oct</vt:lpstr>
      <vt:lpstr>Dynamixel hardware setup</vt:lpstr>
      <vt:lpstr>Download SDK (library)</vt:lpstr>
      <vt:lpstr>Convinient software: Wizard 2.0</vt:lpstr>
      <vt:lpstr>Test the Dynamixel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24 Oct</dc:title>
  <dc:creator>Yi Zhang</dc:creator>
  <cp:lastModifiedBy>Yi Zhang</cp:lastModifiedBy>
  <cp:revision>6</cp:revision>
  <dcterms:created xsi:type="dcterms:W3CDTF">2023-10-20T22:08:01Z</dcterms:created>
  <dcterms:modified xsi:type="dcterms:W3CDTF">2023-10-23T14:19:56Z</dcterms:modified>
</cp:coreProperties>
</file>

<file path=docProps/thumbnail.jpeg>
</file>